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5" r:id="rId5"/>
    <p:sldId id="287" r:id="rId6"/>
    <p:sldId id="288" r:id="rId7"/>
    <p:sldId id="289" r:id="rId8"/>
    <p:sldId id="28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86" d="100"/>
          <a:sy n="86" d="100"/>
        </p:scale>
        <p:origin x="562"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Presentation Title Blank">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64974"/>
            <a:ext cx="10363200" cy="1466291"/>
          </a:xfrm>
        </p:spPr>
        <p:txBody>
          <a:bodyPr anchor="t" anchorCtr="0"/>
          <a:lstStyle>
            <a:lvl1pPr algn="ctr">
              <a:defRPr sz="4500" b="1" i="0" cap="none" baseline="0">
                <a:solidFill>
                  <a:schemeClr val="bg1"/>
                </a:solidFill>
                <a:latin typeface="Tahoma" panose="020B0604030504040204" pitchFamily="34" charset="0"/>
              </a:defRPr>
            </a:lvl1pPr>
          </a:lstStyle>
          <a:p>
            <a:r>
              <a:rPr lang="en-US" dirty="0"/>
              <a:t>Presentation Title</a:t>
            </a:r>
          </a:p>
        </p:txBody>
      </p:sp>
      <p:grpSp>
        <p:nvGrpSpPr>
          <p:cNvPr id="10" name="Group 9">
            <a:extLst>
              <a:ext uri="{FF2B5EF4-FFF2-40B4-BE49-F238E27FC236}">
                <a16:creationId xmlns:a16="http://schemas.microsoft.com/office/drawing/2014/main" id="{ED44A0D0-30C7-D645-B108-76F2181F5996}"/>
              </a:ext>
            </a:extLst>
          </p:cNvPr>
          <p:cNvGrpSpPr/>
          <p:nvPr/>
        </p:nvGrpSpPr>
        <p:grpSpPr>
          <a:xfrm>
            <a:off x="5065448" y="3862556"/>
            <a:ext cx="1877568" cy="1538935"/>
            <a:chOff x="5183237" y="4557650"/>
            <a:chExt cx="1408176" cy="1538935"/>
          </a:xfrm>
        </p:grpSpPr>
        <p:sp>
          <p:nvSpPr>
            <p:cNvPr id="11" name="Rectangle 10">
              <a:extLst>
                <a:ext uri="{FF2B5EF4-FFF2-40B4-BE49-F238E27FC236}">
                  <a16:creationId xmlns:a16="http://schemas.microsoft.com/office/drawing/2014/main" id="{A944F090-1DC3-F441-9520-4955DADA0F9E}"/>
                </a:ext>
              </a:extLst>
            </p:cNvPr>
            <p:cNvSpPr/>
            <p:nvPr/>
          </p:nvSpPr>
          <p:spPr>
            <a:xfrm>
              <a:off x="5183237" y="4557650"/>
              <a:ext cx="1408176" cy="15389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2" name="Picture 11">
              <a:extLst>
                <a:ext uri="{FF2B5EF4-FFF2-40B4-BE49-F238E27FC236}">
                  <a16:creationId xmlns:a16="http://schemas.microsoft.com/office/drawing/2014/main" id="{7575162E-8C89-5E4C-BD6E-63FA3FB44157}"/>
                </a:ext>
              </a:extLst>
            </p:cNvPr>
            <p:cNvPicPr>
              <a:picLocks noChangeAspect="1"/>
            </p:cNvPicPr>
            <p:nvPr/>
          </p:nvPicPr>
          <p:blipFill>
            <a:blip r:embed="rId3"/>
            <a:stretch>
              <a:fillRect/>
            </a:stretch>
          </p:blipFill>
          <p:spPr>
            <a:xfrm>
              <a:off x="5378407" y="4756048"/>
              <a:ext cx="1012320" cy="1135773"/>
            </a:xfrm>
            <a:prstGeom prst="rect">
              <a:avLst/>
            </a:prstGeom>
          </p:spPr>
        </p:pic>
      </p:grpSp>
      <p:pic>
        <p:nvPicPr>
          <p:cNvPr id="13" name="Picture 12">
            <a:extLst>
              <a:ext uri="{FF2B5EF4-FFF2-40B4-BE49-F238E27FC236}">
                <a16:creationId xmlns:a16="http://schemas.microsoft.com/office/drawing/2014/main" id="{E86CD4D3-CAFC-0B42-9E1C-983CD16EE841}"/>
              </a:ext>
            </a:extLst>
          </p:cNvPr>
          <p:cNvPicPr>
            <a:picLocks noChangeAspect="1"/>
          </p:cNvPicPr>
          <p:nvPr/>
        </p:nvPicPr>
        <p:blipFill>
          <a:blip r:embed="rId4"/>
          <a:stretch>
            <a:fillRect/>
          </a:stretch>
        </p:blipFill>
        <p:spPr>
          <a:xfrm>
            <a:off x="3322320" y="5508222"/>
            <a:ext cx="5547360" cy="594360"/>
          </a:xfrm>
          <a:prstGeom prst="rect">
            <a:avLst/>
          </a:prstGeom>
        </p:spPr>
      </p:pic>
      <p:pic>
        <p:nvPicPr>
          <p:cNvPr id="14" name="Picture 13">
            <a:extLst>
              <a:ext uri="{FF2B5EF4-FFF2-40B4-BE49-F238E27FC236}">
                <a16:creationId xmlns:a16="http://schemas.microsoft.com/office/drawing/2014/main" id="{77F908EA-4385-1549-9186-F3F654498460}"/>
              </a:ext>
            </a:extLst>
          </p:cNvPr>
          <p:cNvPicPr>
            <a:picLocks noChangeAspect="1"/>
          </p:cNvPicPr>
          <p:nvPr/>
        </p:nvPicPr>
        <p:blipFill>
          <a:blip r:embed="rId5"/>
          <a:stretch>
            <a:fillRect/>
          </a:stretch>
        </p:blipFill>
        <p:spPr>
          <a:xfrm>
            <a:off x="3068571" y="5945387"/>
            <a:ext cx="6054859" cy="454114"/>
          </a:xfrm>
          <a:prstGeom prst="rect">
            <a:avLst/>
          </a:prstGeom>
        </p:spPr>
      </p:pic>
    </p:spTree>
    <p:extLst>
      <p:ext uri="{BB962C8B-B14F-4D97-AF65-F5344CB8AC3E}">
        <p14:creationId xmlns:p14="http://schemas.microsoft.com/office/powerpoint/2010/main" val="266113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photo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5E47562-0B4E-E143-B002-83649551E0B5}"/>
              </a:ext>
            </a:extLst>
          </p:cNvPr>
          <p:cNvSpPr>
            <a:spLocks noGrp="1"/>
          </p:cNvSpPr>
          <p:nvPr>
            <p:ph type="pic" sz="quarter" idx="10"/>
          </p:nvPr>
        </p:nvSpPr>
        <p:spPr>
          <a:xfrm>
            <a:off x="898807" y="690563"/>
            <a:ext cx="4747684" cy="4267200"/>
          </a:xfrm>
        </p:spPr>
        <p:txBody>
          <a:bodyPr/>
          <a:lstStyle/>
          <a:p>
            <a:r>
              <a:rPr lang="en-US"/>
              <a:t>Click icon to add picture</a:t>
            </a:r>
          </a:p>
        </p:txBody>
      </p:sp>
      <p:sp>
        <p:nvSpPr>
          <p:cNvPr id="7" name="Picture Placeholder 5">
            <a:extLst>
              <a:ext uri="{FF2B5EF4-FFF2-40B4-BE49-F238E27FC236}">
                <a16:creationId xmlns:a16="http://schemas.microsoft.com/office/drawing/2014/main" id="{307360FE-8B74-B742-AC27-153E1A1C9CDD}"/>
              </a:ext>
            </a:extLst>
          </p:cNvPr>
          <p:cNvSpPr>
            <a:spLocks noGrp="1"/>
          </p:cNvSpPr>
          <p:nvPr>
            <p:ph type="pic" sz="quarter" idx="11"/>
          </p:nvPr>
        </p:nvSpPr>
        <p:spPr>
          <a:xfrm>
            <a:off x="6609795" y="690563"/>
            <a:ext cx="4747684" cy="4267200"/>
          </a:xfrm>
        </p:spPr>
        <p:txBody>
          <a:bodyPr/>
          <a:lstStyle/>
          <a:p>
            <a:r>
              <a:rPr lang="en-US"/>
              <a:t>Click icon to add picture</a:t>
            </a:r>
          </a:p>
        </p:txBody>
      </p:sp>
    </p:spTree>
    <p:extLst>
      <p:ext uri="{BB962C8B-B14F-4D97-AF65-F5344CB8AC3E}">
        <p14:creationId xmlns:p14="http://schemas.microsoft.com/office/powerpoint/2010/main" val="272806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59522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5"/>
            <a:ext cx="3932237" cy="3525253"/>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649537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627311"/>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557337"/>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1665435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BB596-5451-4E43-A774-80A751BE58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9DB06050-AE7F-E242-97DC-DE3BC4D88F8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0252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act Informatio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12DA42E-E29E-8442-94C1-AC54D70DD518}"/>
              </a:ext>
            </a:extLst>
          </p:cNvPr>
          <p:cNvSpPr>
            <a:spLocks noGrp="1"/>
          </p:cNvSpPr>
          <p:nvPr>
            <p:ph type="body" sz="quarter" idx="10" hasCustomPrompt="1"/>
          </p:nvPr>
        </p:nvSpPr>
        <p:spPr>
          <a:xfrm>
            <a:off x="820552" y="2107021"/>
            <a:ext cx="10516077" cy="383182"/>
          </a:xfrm>
        </p:spPr>
        <p:txBody>
          <a:bodyPr>
            <a:spAutoFit/>
          </a:bodyPr>
          <a:lstStyle>
            <a:lvl1pPr marL="0" indent="0">
              <a:buNone/>
              <a:defRPr/>
            </a:lvl1pPr>
          </a:lstStyle>
          <a:p>
            <a:pPr lvl="0"/>
            <a:r>
              <a:rPr lang="en-US" dirty="0"/>
              <a:t>Name</a:t>
            </a:r>
          </a:p>
        </p:txBody>
      </p:sp>
      <p:sp>
        <p:nvSpPr>
          <p:cNvPr id="13" name="Text Placeholder 9">
            <a:extLst>
              <a:ext uri="{FF2B5EF4-FFF2-40B4-BE49-F238E27FC236}">
                <a16:creationId xmlns:a16="http://schemas.microsoft.com/office/drawing/2014/main" id="{62B999D7-A76D-B741-B745-30280A6B16D7}"/>
              </a:ext>
            </a:extLst>
          </p:cNvPr>
          <p:cNvSpPr>
            <a:spLocks noGrp="1"/>
          </p:cNvSpPr>
          <p:nvPr>
            <p:ph type="body" sz="quarter" idx="11" hasCustomPrompt="1"/>
          </p:nvPr>
        </p:nvSpPr>
        <p:spPr>
          <a:xfrm>
            <a:off x="820552" y="2604240"/>
            <a:ext cx="10516077" cy="383182"/>
          </a:xfrm>
        </p:spPr>
        <p:txBody>
          <a:bodyPr>
            <a:spAutoFit/>
          </a:bodyPr>
          <a:lstStyle>
            <a:lvl1pPr marL="0" indent="0">
              <a:buNone/>
              <a:defRPr/>
            </a:lvl1pPr>
          </a:lstStyle>
          <a:p>
            <a:pPr lvl="0"/>
            <a:r>
              <a:rPr lang="en-US" dirty="0"/>
              <a:t>College</a:t>
            </a:r>
          </a:p>
        </p:txBody>
      </p:sp>
      <p:sp>
        <p:nvSpPr>
          <p:cNvPr id="14" name="Text Placeholder 9">
            <a:extLst>
              <a:ext uri="{FF2B5EF4-FFF2-40B4-BE49-F238E27FC236}">
                <a16:creationId xmlns:a16="http://schemas.microsoft.com/office/drawing/2014/main" id="{5CA1FD1C-6FE7-DD48-9178-AFF6A8C55535}"/>
              </a:ext>
            </a:extLst>
          </p:cNvPr>
          <p:cNvSpPr>
            <a:spLocks noGrp="1"/>
          </p:cNvSpPr>
          <p:nvPr>
            <p:ph type="body" sz="quarter" idx="12" hasCustomPrompt="1"/>
          </p:nvPr>
        </p:nvSpPr>
        <p:spPr>
          <a:xfrm>
            <a:off x="820552" y="3101459"/>
            <a:ext cx="10516077" cy="383182"/>
          </a:xfrm>
        </p:spPr>
        <p:txBody>
          <a:bodyPr>
            <a:spAutoFit/>
          </a:bodyPr>
          <a:lstStyle>
            <a:lvl1pPr marL="0" indent="0">
              <a:buNone/>
              <a:defRPr/>
            </a:lvl1pPr>
          </a:lstStyle>
          <a:p>
            <a:pPr lvl="0"/>
            <a:r>
              <a:rPr lang="en-US" dirty="0"/>
              <a:t>Department or Program Name</a:t>
            </a:r>
          </a:p>
        </p:txBody>
      </p:sp>
      <p:sp>
        <p:nvSpPr>
          <p:cNvPr id="15" name="Text Placeholder 9">
            <a:extLst>
              <a:ext uri="{FF2B5EF4-FFF2-40B4-BE49-F238E27FC236}">
                <a16:creationId xmlns:a16="http://schemas.microsoft.com/office/drawing/2014/main" id="{56EF9B5F-920F-8E4F-872D-C4D4C2C60FF5}"/>
              </a:ext>
            </a:extLst>
          </p:cNvPr>
          <p:cNvSpPr>
            <a:spLocks noGrp="1"/>
          </p:cNvSpPr>
          <p:nvPr>
            <p:ph type="body" sz="quarter" idx="13" hasCustomPrompt="1"/>
          </p:nvPr>
        </p:nvSpPr>
        <p:spPr>
          <a:xfrm>
            <a:off x="820552" y="3598678"/>
            <a:ext cx="10516077" cy="383182"/>
          </a:xfrm>
        </p:spPr>
        <p:txBody>
          <a:bodyPr>
            <a:spAutoFit/>
          </a:bodyPr>
          <a:lstStyle>
            <a:lvl1pPr marL="0" indent="0">
              <a:buNone/>
              <a:defRPr/>
            </a:lvl1pPr>
          </a:lstStyle>
          <a:p>
            <a:pPr lvl="0"/>
            <a:r>
              <a:rPr lang="en-US" dirty="0"/>
              <a:t>Website</a:t>
            </a:r>
          </a:p>
        </p:txBody>
      </p:sp>
      <p:sp>
        <p:nvSpPr>
          <p:cNvPr id="16" name="Text Placeholder 9">
            <a:extLst>
              <a:ext uri="{FF2B5EF4-FFF2-40B4-BE49-F238E27FC236}">
                <a16:creationId xmlns:a16="http://schemas.microsoft.com/office/drawing/2014/main" id="{B0EB2389-F780-2D4A-B2A3-2E10B3549B02}"/>
              </a:ext>
            </a:extLst>
          </p:cNvPr>
          <p:cNvSpPr>
            <a:spLocks noGrp="1"/>
          </p:cNvSpPr>
          <p:nvPr>
            <p:ph type="body" sz="quarter" idx="14" hasCustomPrompt="1"/>
          </p:nvPr>
        </p:nvSpPr>
        <p:spPr>
          <a:xfrm>
            <a:off x="820552" y="4095897"/>
            <a:ext cx="10516077" cy="383182"/>
          </a:xfrm>
        </p:spPr>
        <p:txBody>
          <a:bodyPr>
            <a:spAutoFit/>
          </a:bodyPr>
          <a:lstStyle>
            <a:lvl1pPr marL="0" indent="0">
              <a:buNone/>
              <a:defRPr/>
            </a:lvl1pPr>
          </a:lstStyle>
          <a:p>
            <a:pPr lvl="0"/>
            <a:r>
              <a:rPr lang="en-US" dirty="0"/>
              <a:t>Phone Number</a:t>
            </a:r>
          </a:p>
        </p:txBody>
      </p:sp>
      <p:sp>
        <p:nvSpPr>
          <p:cNvPr id="18" name="Text Placeholder 9">
            <a:extLst>
              <a:ext uri="{FF2B5EF4-FFF2-40B4-BE49-F238E27FC236}">
                <a16:creationId xmlns:a16="http://schemas.microsoft.com/office/drawing/2014/main" id="{85444114-988B-6D44-B79C-537507DF2B60}"/>
              </a:ext>
            </a:extLst>
          </p:cNvPr>
          <p:cNvSpPr>
            <a:spLocks noGrp="1"/>
          </p:cNvSpPr>
          <p:nvPr>
            <p:ph type="body" sz="quarter" idx="15" hasCustomPrompt="1"/>
          </p:nvPr>
        </p:nvSpPr>
        <p:spPr>
          <a:xfrm>
            <a:off x="820552" y="4593118"/>
            <a:ext cx="10516077" cy="383182"/>
          </a:xfrm>
        </p:spPr>
        <p:txBody>
          <a:bodyPr>
            <a:spAutoFit/>
          </a:bodyPr>
          <a:lstStyle>
            <a:lvl1pPr marL="0" indent="0">
              <a:buNone/>
              <a:defRPr/>
            </a:lvl1pPr>
          </a:lstStyle>
          <a:p>
            <a:pPr lvl="0"/>
            <a:r>
              <a:rPr lang="en-US" dirty="0"/>
              <a:t>Email</a:t>
            </a:r>
          </a:p>
        </p:txBody>
      </p:sp>
      <p:sp>
        <p:nvSpPr>
          <p:cNvPr id="19" name="TextBox 18">
            <a:extLst>
              <a:ext uri="{FF2B5EF4-FFF2-40B4-BE49-F238E27FC236}">
                <a16:creationId xmlns:a16="http://schemas.microsoft.com/office/drawing/2014/main" id="{F1ED535D-CF14-414F-994D-2D6881DC565E}"/>
              </a:ext>
            </a:extLst>
          </p:cNvPr>
          <p:cNvSpPr txBox="1"/>
          <p:nvPr/>
        </p:nvSpPr>
        <p:spPr>
          <a:xfrm>
            <a:off x="820554" y="978794"/>
            <a:ext cx="8108801" cy="553998"/>
          </a:xfrm>
          <a:prstGeom prst="rect">
            <a:avLst/>
          </a:prstGeom>
          <a:noFill/>
        </p:spPr>
        <p:txBody>
          <a:bodyPr wrap="square" rtlCol="0">
            <a:spAutoFit/>
          </a:bodyPr>
          <a:lstStyle/>
          <a:p>
            <a:r>
              <a:rPr lang="en-US" sz="3000" b="1" dirty="0">
                <a:solidFill>
                  <a:schemeClr val="tx2"/>
                </a:solidFill>
                <a:latin typeface="Tahoma" panose="020B0604030504040204" pitchFamily="34" charset="0"/>
                <a:ea typeface="Tahoma" panose="020B0604030504040204" pitchFamily="34" charset="0"/>
                <a:cs typeface="Tahoma" panose="020B0604030504040204" pitchFamily="34" charset="0"/>
              </a:rPr>
              <a:t>Contact Information</a:t>
            </a:r>
          </a:p>
        </p:txBody>
      </p:sp>
    </p:spTree>
    <p:extLst>
      <p:ext uri="{BB962C8B-B14F-4D97-AF65-F5344CB8AC3E}">
        <p14:creationId xmlns:p14="http://schemas.microsoft.com/office/powerpoint/2010/main" val="80353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Presentation Title">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64974"/>
            <a:ext cx="10363200" cy="1466291"/>
          </a:xfrm>
        </p:spPr>
        <p:txBody>
          <a:bodyPr anchor="t" anchorCtr="0"/>
          <a:lstStyle>
            <a:lvl1pPr algn="ctr">
              <a:defRPr sz="4500" b="1" i="0" cap="none" baseline="0">
                <a:solidFill>
                  <a:schemeClr val="bg1"/>
                </a:solidFill>
                <a:latin typeface="Tahoma" panose="020B0604030504040204" pitchFamily="34" charset="0"/>
              </a:defRPr>
            </a:lvl1pPr>
          </a:lstStyle>
          <a:p>
            <a:r>
              <a:rPr lang="en-US" dirty="0"/>
              <a:t>Presentation Title</a:t>
            </a:r>
          </a:p>
        </p:txBody>
      </p:sp>
      <p:sp>
        <p:nvSpPr>
          <p:cNvPr id="3" name="Subtitle 2"/>
          <p:cNvSpPr>
            <a:spLocks noGrp="1"/>
          </p:cNvSpPr>
          <p:nvPr>
            <p:ph type="subTitle" idx="1" hasCustomPrompt="1"/>
          </p:nvPr>
        </p:nvSpPr>
        <p:spPr>
          <a:xfrm>
            <a:off x="1524000" y="2152971"/>
            <a:ext cx="9144000" cy="828294"/>
          </a:xfrm>
        </p:spPr>
        <p:txBody>
          <a:bodyPr/>
          <a:lstStyle>
            <a:lvl1pPr marL="0" indent="0" algn="ctr">
              <a:buNone/>
              <a:defRPr sz="24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Sub-topic</a:t>
            </a:r>
          </a:p>
        </p:txBody>
      </p:sp>
      <p:sp>
        <p:nvSpPr>
          <p:cNvPr id="5" name="Text Placeholder 4">
            <a:extLst>
              <a:ext uri="{FF2B5EF4-FFF2-40B4-BE49-F238E27FC236}">
                <a16:creationId xmlns:a16="http://schemas.microsoft.com/office/drawing/2014/main" id="{EAB5B5FA-38C5-9149-9DA4-F4028C9667AB}"/>
              </a:ext>
            </a:extLst>
          </p:cNvPr>
          <p:cNvSpPr>
            <a:spLocks noGrp="1"/>
          </p:cNvSpPr>
          <p:nvPr>
            <p:ph type="body" sz="quarter" idx="10" hasCustomPrompt="1"/>
          </p:nvPr>
        </p:nvSpPr>
        <p:spPr>
          <a:xfrm>
            <a:off x="2969979" y="3009505"/>
            <a:ext cx="6233583" cy="334963"/>
          </a:xfrm>
        </p:spPr>
        <p:txBody>
          <a:bodyPr>
            <a:noAutofit/>
          </a:bodyPr>
          <a:lstStyle>
            <a:lvl1pPr marL="0" indent="0" algn="ctr">
              <a:buNone/>
              <a:defRPr sz="15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3" name="Text Placeholder 4">
            <a:extLst>
              <a:ext uri="{FF2B5EF4-FFF2-40B4-BE49-F238E27FC236}">
                <a16:creationId xmlns:a16="http://schemas.microsoft.com/office/drawing/2014/main" id="{932339FA-DA32-A74D-BF3D-0857B2EA0233}"/>
              </a:ext>
            </a:extLst>
          </p:cNvPr>
          <p:cNvSpPr>
            <a:spLocks noGrp="1"/>
          </p:cNvSpPr>
          <p:nvPr>
            <p:ph type="body" sz="quarter" idx="11" hasCustomPrompt="1"/>
          </p:nvPr>
        </p:nvSpPr>
        <p:spPr>
          <a:xfrm>
            <a:off x="914404" y="3470505"/>
            <a:ext cx="4950937" cy="652749"/>
          </a:xfrm>
        </p:spPr>
        <p:txBody>
          <a:bodyPr anchor="ctr">
            <a:normAutofit/>
          </a:bodyPr>
          <a:lstStyle>
            <a:lvl1pPr marL="0" indent="0" algn="r">
              <a:buNone/>
              <a:defRPr sz="13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4C4E1DC7-B849-7A47-B34C-CA67D6F4605F}"/>
              </a:ext>
            </a:extLst>
          </p:cNvPr>
          <p:cNvSpPr>
            <a:spLocks noGrp="1"/>
          </p:cNvSpPr>
          <p:nvPr>
            <p:ph type="body" sz="quarter" idx="12" hasCustomPrompt="1"/>
          </p:nvPr>
        </p:nvSpPr>
        <p:spPr>
          <a:xfrm>
            <a:off x="6308197" y="3470505"/>
            <a:ext cx="4950937" cy="652749"/>
          </a:xfrm>
        </p:spPr>
        <p:txBody>
          <a:bodyPr anchor="ctr">
            <a:normAutofit/>
          </a:bodyPr>
          <a:lstStyle>
            <a:lvl1pPr marL="0" indent="0" algn="l">
              <a:buNone/>
              <a:defRPr sz="13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cxnSp>
        <p:nvCxnSpPr>
          <p:cNvPr id="19" name="Straight Connector 18">
            <a:extLst>
              <a:ext uri="{FF2B5EF4-FFF2-40B4-BE49-F238E27FC236}">
                <a16:creationId xmlns:a16="http://schemas.microsoft.com/office/drawing/2014/main" id="{5179D0B7-8287-5C4F-BABF-8970B3680353}"/>
              </a:ext>
            </a:extLst>
          </p:cNvPr>
          <p:cNvCxnSpPr/>
          <p:nvPr/>
        </p:nvCxnSpPr>
        <p:spPr>
          <a:xfrm>
            <a:off x="6090139" y="3444125"/>
            <a:ext cx="0" cy="705845"/>
          </a:xfrm>
          <a:prstGeom prst="line">
            <a:avLst/>
          </a:prstGeom>
        </p:spPr>
        <p:style>
          <a:lnRef idx="3">
            <a:schemeClr val="accent4"/>
          </a:lnRef>
          <a:fillRef idx="0">
            <a:schemeClr val="accent4"/>
          </a:fillRef>
          <a:effectRef idx="2">
            <a:schemeClr val="accent4"/>
          </a:effectRef>
          <a:fontRef idx="minor">
            <a:schemeClr val="tx1"/>
          </a:fontRef>
        </p:style>
      </p:cxnSp>
      <p:grpSp>
        <p:nvGrpSpPr>
          <p:cNvPr id="4" name="Group 3">
            <a:extLst>
              <a:ext uri="{FF2B5EF4-FFF2-40B4-BE49-F238E27FC236}">
                <a16:creationId xmlns:a16="http://schemas.microsoft.com/office/drawing/2014/main" id="{4AD4B564-F2E9-414C-8B57-8D2599BC9E15}"/>
              </a:ext>
            </a:extLst>
          </p:cNvPr>
          <p:cNvGrpSpPr/>
          <p:nvPr/>
        </p:nvGrpSpPr>
        <p:grpSpPr>
          <a:xfrm>
            <a:off x="3858669" y="4554240"/>
            <a:ext cx="4462939" cy="1869942"/>
            <a:chOff x="2301428" y="3862555"/>
            <a:chExt cx="4541144" cy="2536946"/>
          </a:xfrm>
        </p:grpSpPr>
        <p:grpSp>
          <p:nvGrpSpPr>
            <p:cNvPr id="14" name="Group 13">
              <a:extLst>
                <a:ext uri="{FF2B5EF4-FFF2-40B4-BE49-F238E27FC236}">
                  <a16:creationId xmlns:a16="http://schemas.microsoft.com/office/drawing/2014/main" id="{0B712737-64B0-A841-847C-1D09058D9F39}"/>
                </a:ext>
              </a:extLst>
            </p:cNvPr>
            <p:cNvGrpSpPr/>
            <p:nvPr/>
          </p:nvGrpSpPr>
          <p:grpSpPr>
            <a:xfrm>
              <a:off x="3799086" y="3862555"/>
              <a:ext cx="1408176" cy="1538935"/>
              <a:chOff x="5183237" y="4557650"/>
              <a:chExt cx="1408176" cy="1538935"/>
            </a:xfrm>
          </p:grpSpPr>
          <p:sp>
            <p:nvSpPr>
              <p:cNvPr id="17" name="Rectangle 16">
                <a:extLst>
                  <a:ext uri="{FF2B5EF4-FFF2-40B4-BE49-F238E27FC236}">
                    <a16:creationId xmlns:a16="http://schemas.microsoft.com/office/drawing/2014/main" id="{BB6D3458-587A-EA47-9CEB-1B13003AD3D3}"/>
                  </a:ext>
                </a:extLst>
              </p:cNvPr>
              <p:cNvSpPr/>
              <p:nvPr/>
            </p:nvSpPr>
            <p:spPr>
              <a:xfrm>
                <a:off x="5183237" y="4557650"/>
                <a:ext cx="1408176" cy="15389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22" name="Picture 21">
                <a:extLst>
                  <a:ext uri="{FF2B5EF4-FFF2-40B4-BE49-F238E27FC236}">
                    <a16:creationId xmlns:a16="http://schemas.microsoft.com/office/drawing/2014/main" id="{264FD616-E928-E145-A97D-716C037189D4}"/>
                  </a:ext>
                </a:extLst>
              </p:cNvPr>
              <p:cNvPicPr>
                <a:picLocks noChangeAspect="1"/>
              </p:cNvPicPr>
              <p:nvPr/>
            </p:nvPicPr>
            <p:blipFill>
              <a:blip r:embed="rId3"/>
              <a:stretch>
                <a:fillRect/>
              </a:stretch>
            </p:blipFill>
            <p:spPr>
              <a:xfrm>
                <a:off x="5378407" y="4756048"/>
                <a:ext cx="1012320" cy="1135773"/>
              </a:xfrm>
              <a:prstGeom prst="rect">
                <a:avLst/>
              </a:prstGeom>
            </p:spPr>
          </p:pic>
        </p:grpSp>
        <p:pic>
          <p:nvPicPr>
            <p:cNvPr id="23" name="Picture 22">
              <a:extLst>
                <a:ext uri="{FF2B5EF4-FFF2-40B4-BE49-F238E27FC236}">
                  <a16:creationId xmlns:a16="http://schemas.microsoft.com/office/drawing/2014/main" id="{CDB6CEC9-34F0-0049-B9AC-F08307211423}"/>
                </a:ext>
              </a:extLst>
            </p:cNvPr>
            <p:cNvPicPr>
              <a:picLocks noChangeAspect="1"/>
            </p:cNvPicPr>
            <p:nvPr/>
          </p:nvPicPr>
          <p:blipFill>
            <a:blip r:embed="rId4"/>
            <a:stretch>
              <a:fillRect/>
            </a:stretch>
          </p:blipFill>
          <p:spPr>
            <a:xfrm>
              <a:off x="2491740" y="5508222"/>
              <a:ext cx="4160520" cy="594360"/>
            </a:xfrm>
            <a:prstGeom prst="rect">
              <a:avLst/>
            </a:prstGeom>
          </p:spPr>
        </p:pic>
        <p:pic>
          <p:nvPicPr>
            <p:cNvPr id="24" name="Picture 23">
              <a:extLst>
                <a:ext uri="{FF2B5EF4-FFF2-40B4-BE49-F238E27FC236}">
                  <a16:creationId xmlns:a16="http://schemas.microsoft.com/office/drawing/2014/main" id="{127208D1-0C1F-704E-B501-014786E7FB20}"/>
                </a:ext>
              </a:extLst>
            </p:cNvPr>
            <p:cNvPicPr>
              <a:picLocks noChangeAspect="1"/>
            </p:cNvPicPr>
            <p:nvPr/>
          </p:nvPicPr>
          <p:blipFill>
            <a:blip r:embed="rId5"/>
            <a:stretch>
              <a:fillRect/>
            </a:stretch>
          </p:blipFill>
          <p:spPr>
            <a:xfrm>
              <a:off x="2301428" y="5945387"/>
              <a:ext cx="4541144" cy="454114"/>
            </a:xfrm>
            <a:prstGeom prst="rect">
              <a:avLst/>
            </a:prstGeom>
          </p:spPr>
        </p:pic>
      </p:grpSp>
    </p:spTree>
    <p:extLst>
      <p:ext uri="{BB962C8B-B14F-4D97-AF65-F5344CB8AC3E}">
        <p14:creationId xmlns:p14="http://schemas.microsoft.com/office/powerpoint/2010/main" val="89974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Slide">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61770"/>
            <a:ext cx="10363200" cy="1466291"/>
          </a:xfrm>
        </p:spPr>
        <p:txBody>
          <a:bodyPr anchor="t" anchorCtr="0"/>
          <a:lstStyle>
            <a:lvl1pPr algn="ctr">
              <a:defRPr sz="4500" b="1" i="0" cap="none" baseline="0">
                <a:solidFill>
                  <a:schemeClr val="bg1"/>
                </a:solidFill>
                <a:latin typeface="Tahoma" panose="020B0604030504040204" pitchFamily="34" charset="0"/>
              </a:defRPr>
            </a:lvl1pPr>
          </a:lstStyle>
          <a:p>
            <a:r>
              <a:rPr lang="en-US" dirty="0"/>
              <a:t>Divider Slide</a:t>
            </a:r>
          </a:p>
        </p:txBody>
      </p:sp>
      <p:sp>
        <p:nvSpPr>
          <p:cNvPr id="3" name="Subtitle 2"/>
          <p:cNvSpPr>
            <a:spLocks noGrp="1"/>
          </p:cNvSpPr>
          <p:nvPr>
            <p:ph type="subTitle" idx="1" hasCustomPrompt="1"/>
          </p:nvPr>
        </p:nvSpPr>
        <p:spPr>
          <a:xfrm>
            <a:off x="1524000" y="3149767"/>
            <a:ext cx="9144000" cy="828294"/>
          </a:xfrm>
        </p:spPr>
        <p:txBody>
          <a:bodyPr/>
          <a:lstStyle>
            <a:lvl1pPr marL="0" indent="0" algn="ctr">
              <a:buNone/>
              <a:defRPr sz="24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Section title</a:t>
            </a:r>
          </a:p>
        </p:txBody>
      </p:sp>
    </p:spTree>
    <p:extLst>
      <p:ext uri="{BB962C8B-B14F-4D97-AF65-F5344CB8AC3E}">
        <p14:creationId xmlns:p14="http://schemas.microsoft.com/office/powerpoint/2010/main" val="24652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Presentation Title 2">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BBC21DA-BB37-9447-AE99-A5671996BECD}"/>
              </a:ext>
            </a:extLst>
          </p:cNvPr>
          <p:cNvSpPr>
            <a:spLocks noGrp="1"/>
          </p:cNvSpPr>
          <p:nvPr>
            <p:ph type="pic" sz="quarter" idx="13"/>
          </p:nvPr>
        </p:nvSpPr>
        <p:spPr>
          <a:xfrm>
            <a:off x="1" y="0"/>
            <a:ext cx="4391187" cy="6858000"/>
          </a:xfrm>
        </p:spPr>
        <p:txBody>
          <a:bodyPr/>
          <a:lstStyle/>
          <a:p>
            <a:r>
              <a:rPr lang="en-US"/>
              <a:t>Click icon to add picture</a:t>
            </a:r>
            <a:endParaRPr lang="en-US" dirty="0"/>
          </a:p>
        </p:txBody>
      </p:sp>
      <p:sp>
        <p:nvSpPr>
          <p:cNvPr id="16" name="Rectangle 15">
            <a:extLst>
              <a:ext uri="{FF2B5EF4-FFF2-40B4-BE49-F238E27FC236}">
                <a16:creationId xmlns:a16="http://schemas.microsoft.com/office/drawing/2014/main" id="{21CD90CA-AF2E-8449-8E84-D6C56326C15A}"/>
              </a:ext>
            </a:extLst>
          </p:cNvPr>
          <p:cNvSpPr/>
          <p:nvPr/>
        </p:nvSpPr>
        <p:spPr>
          <a:xfrm>
            <a:off x="4391188" y="0"/>
            <a:ext cx="780081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91D5B3CF-5810-EF40-8451-52B286E53328}"/>
              </a:ext>
            </a:extLst>
          </p:cNvPr>
          <p:cNvSpPr/>
          <p:nvPr/>
        </p:nvSpPr>
        <p:spPr>
          <a:xfrm>
            <a:off x="4240262" y="0"/>
            <a:ext cx="4428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F3EFAC79-FBE2-DF48-8813-6E47C2638C11}"/>
              </a:ext>
            </a:extLst>
          </p:cNvPr>
          <p:cNvSpPr>
            <a:spLocks noGrp="1"/>
          </p:cNvSpPr>
          <p:nvPr>
            <p:ph type="ctrTitle" hasCustomPrompt="1"/>
          </p:nvPr>
        </p:nvSpPr>
        <p:spPr>
          <a:xfrm>
            <a:off x="5212729" y="510446"/>
            <a:ext cx="6700299" cy="1080247"/>
          </a:xfrm>
        </p:spPr>
        <p:txBody>
          <a:bodyPr anchor="t" anchorCtr="0">
            <a:noAutofit/>
          </a:bodyPr>
          <a:lstStyle>
            <a:lvl1pPr algn="ctr">
              <a:defRPr sz="3000" b="1" i="0" cap="none" baseline="0">
                <a:solidFill>
                  <a:schemeClr val="bg1"/>
                </a:solidFill>
                <a:latin typeface="Tahoma" panose="020B0604030504040204" pitchFamily="34" charset="0"/>
              </a:defRPr>
            </a:lvl1pPr>
          </a:lstStyle>
          <a:p>
            <a:r>
              <a:rPr lang="en-US" dirty="0"/>
              <a:t>Presentation Title</a:t>
            </a:r>
          </a:p>
        </p:txBody>
      </p:sp>
      <p:sp>
        <p:nvSpPr>
          <p:cNvPr id="12" name="Subtitle 2">
            <a:extLst>
              <a:ext uri="{FF2B5EF4-FFF2-40B4-BE49-F238E27FC236}">
                <a16:creationId xmlns:a16="http://schemas.microsoft.com/office/drawing/2014/main" id="{5183B407-5E80-E943-A014-BDCB3E4C4FAC}"/>
              </a:ext>
            </a:extLst>
          </p:cNvPr>
          <p:cNvSpPr>
            <a:spLocks noGrp="1"/>
          </p:cNvSpPr>
          <p:nvPr>
            <p:ph type="subTitle" idx="1" hasCustomPrompt="1"/>
          </p:nvPr>
        </p:nvSpPr>
        <p:spPr>
          <a:xfrm>
            <a:off x="5874116" y="1598800"/>
            <a:ext cx="5514661" cy="828294"/>
          </a:xfrm>
        </p:spPr>
        <p:txBody>
          <a:bodyPr/>
          <a:lstStyle>
            <a:lvl1pPr marL="0" indent="0" algn="ctr">
              <a:buNone/>
              <a:defRPr sz="24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Sub-topic</a:t>
            </a:r>
          </a:p>
        </p:txBody>
      </p:sp>
      <p:sp>
        <p:nvSpPr>
          <p:cNvPr id="13" name="Text Placeholder 4">
            <a:extLst>
              <a:ext uri="{FF2B5EF4-FFF2-40B4-BE49-F238E27FC236}">
                <a16:creationId xmlns:a16="http://schemas.microsoft.com/office/drawing/2014/main" id="{0FF14268-F6DF-AE49-B746-8341CDE32594}"/>
              </a:ext>
            </a:extLst>
          </p:cNvPr>
          <p:cNvSpPr>
            <a:spLocks noGrp="1"/>
          </p:cNvSpPr>
          <p:nvPr>
            <p:ph type="body" sz="quarter" idx="10" hasCustomPrompt="1"/>
          </p:nvPr>
        </p:nvSpPr>
        <p:spPr>
          <a:xfrm>
            <a:off x="6089511" y="2494700"/>
            <a:ext cx="5083876" cy="334963"/>
          </a:xfrm>
        </p:spPr>
        <p:txBody>
          <a:bodyPr>
            <a:normAutofit/>
          </a:bodyPr>
          <a:lstStyle>
            <a:lvl1pPr marL="0" indent="0" algn="ctr">
              <a:buNone/>
              <a:defRPr sz="15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4" name="Text Placeholder 4">
            <a:extLst>
              <a:ext uri="{FF2B5EF4-FFF2-40B4-BE49-F238E27FC236}">
                <a16:creationId xmlns:a16="http://schemas.microsoft.com/office/drawing/2014/main" id="{9C5AD891-4FCC-0446-93A5-2DB1541B0499}"/>
              </a:ext>
            </a:extLst>
          </p:cNvPr>
          <p:cNvSpPr>
            <a:spLocks noGrp="1"/>
          </p:cNvSpPr>
          <p:nvPr>
            <p:ph type="body" sz="quarter" idx="11" hasCustomPrompt="1"/>
          </p:nvPr>
        </p:nvSpPr>
        <p:spPr>
          <a:xfrm>
            <a:off x="6087412" y="2932981"/>
            <a:ext cx="4950937" cy="652749"/>
          </a:xfrm>
        </p:spPr>
        <p:txBody>
          <a:bodyPr anchor="ctr">
            <a:normAutofit/>
          </a:bodyPr>
          <a:lstStyle>
            <a:lvl1pPr marL="0" indent="0" algn="ctr">
              <a:buNone/>
              <a:defRPr sz="13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09EBC9F5-88EB-8443-B256-F5EF5358DF4D}"/>
              </a:ext>
            </a:extLst>
          </p:cNvPr>
          <p:cNvSpPr>
            <a:spLocks noGrp="1"/>
          </p:cNvSpPr>
          <p:nvPr>
            <p:ph type="body" sz="quarter" idx="12" hasCustomPrompt="1"/>
          </p:nvPr>
        </p:nvSpPr>
        <p:spPr>
          <a:xfrm>
            <a:off x="6087409" y="3865608"/>
            <a:ext cx="4950937" cy="652749"/>
          </a:xfrm>
        </p:spPr>
        <p:txBody>
          <a:bodyPr anchor="ctr">
            <a:normAutofit/>
          </a:bodyPr>
          <a:lstStyle>
            <a:lvl1pPr marL="0" indent="0" algn="ctr">
              <a:buNone/>
              <a:defRPr sz="13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cxnSp>
        <p:nvCxnSpPr>
          <p:cNvPr id="17" name="Straight Connector 16">
            <a:extLst>
              <a:ext uri="{FF2B5EF4-FFF2-40B4-BE49-F238E27FC236}">
                <a16:creationId xmlns:a16="http://schemas.microsoft.com/office/drawing/2014/main" id="{F474E4EE-A9AB-F74A-BA9F-547C75AA6EF1}"/>
              </a:ext>
            </a:extLst>
          </p:cNvPr>
          <p:cNvCxnSpPr>
            <a:cxnSpLocks/>
          </p:cNvCxnSpPr>
          <p:nvPr/>
        </p:nvCxnSpPr>
        <p:spPr>
          <a:xfrm flipH="1">
            <a:off x="6914891" y="3706773"/>
            <a:ext cx="3295972" cy="0"/>
          </a:xfrm>
          <a:prstGeom prst="line">
            <a:avLst/>
          </a:prstGeom>
        </p:spPr>
        <p:style>
          <a:lnRef idx="3">
            <a:schemeClr val="accent4"/>
          </a:lnRef>
          <a:fillRef idx="0">
            <a:schemeClr val="accent4"/>
          </a:fillRef>
          <a:effectRef idx="2">
            <a:schemeClr val="accent4"/>
          </a:effectRef>
          <a:fontRef idx="minor">
            <a:schemeClr val="tx1"/>
          </a:fontRef>
        </p:style>
      </p:cxnSp>
      <p:grpSp>
        <p:nvGrpSpPr>
          <p:cNvPr id="18" name="Group 17">
            <a:extLst>
              <a:ext uri="{FF2B5EF4-FFF2-40B4-BE49-F238E27FC236}">
                <a16:creationId xmlns:a16="http://schemas.microsoft.com/office/drawing/2014/main" id="{85A85373-871A-E541-8F8C-B40596554BE5}"/>
              </a:ext>
            </a:extLst>
          </p:cNvPr>
          <p:cNvGrpSpPr/>
          <p:nvPr/>
        </p:nvGrpSpPr>
        <p:grpSpPr>
          <a:xfrm>
            <a:off x="6206091" y="4742720"/>
            <a:ext cx="4462939" cy="1869942"/>
            <a:chOff x="2301428" y="3862555"/>
            <a:chExt cx="4541144" cy="2536946"/>
          </a:xfrm>
        </p:grpSpPr>
        <p:grpSp>
          <p:nvGrpSpPr>
            <p:cNvPr id="20" name="Group 19">
              <a:extLst>
                <a:ext uri="{FF2B5EF4-FFF2-40B4-BE49-F238E27FC236}">
                  <a16:creationId xmlns:a16="http://schemas.microsoft.com/office/drawing/2014/main" id="{9CC6DD35-5E5A-4146-B262-96EBC14807C4}"/>
                </a:ext>
              </a:extLst>
            </p:cNvPr>
            <p:cNvGrpSpPr/>
            <p:nvPr/>
          </p:nvGrpSpPr>
          <p:grpSpPr>
            <a:xfrm>
              <a:off x="3799086" y="3862555"/>
              <a:ext cx="1408176" cy="1538935"/>
              <a:chOff x="5183237" y="4557650"/>
              <a:chExt cx="1408176" cy="1538935"/>
            </a:xfrm>
          </p:grpSpPr>
          <p:sp>
            <p:nvSpPr>
              <p:cNvPr id="28" name="Rectangle 27">
                <a:extLst>
                  <a:ext uri="{FF2B5EF4-FFF2-40B4-BE49-F238E27FC236}">
                    <a16:creationId xmlns:a16="http://schemas.microsoft.com/office/drawing/2014/main" id="{B1C1F035-5C5D-4D45-89DC-B68221E4AAE2}"/>
                  </a:ext>
                </a:extLst>
              </p:cNvPr>
              <p:cNvSpPr/>
              <p:nvPr/>
            </p:nvSpPr>
            <p:spPr>
              <a:xfrm>
                <a:off x="5183237" y="4557650"/>
                <a:ext cx="1408176" cy="15389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29" name="Picture 28">
                <a:extLst>
                  <a:ext uri="{FF2B5EF4-FFF2-40B4-BE49-F238E27FC236}">
                    <a16:creationId xmlns:a16="http://schemas.microsoft.com/office/drawing/2014/main" id="{8076CB4F-6132-074E-8B18-3E6BE7D4001D}"/>
                  </a:ext>
                </a:extLst>
              </p:cNvPr>
              <p:cNvPicPr>
                <a:picLocks noChangeAspect="1"/>
              </p:cNvPicPr>
              <p:nvPr/>
            </p:nvPicPr>
            <p:blipFill>
              <a:blip r:embed="rId2"/>
              <a:stretch>
                <a:fillRect/>
              </a:stretch>
            </p:blipFill>
            <p:spPr>
              <a:xfrm>
                <a:off x="5378407" y="4756048"/>
                <a:ext cx="1012320" cy="1135773"/>
              </a:xfrm>
              <a:prstGeom prst="rect">
                <a:avLst/>
              </a:prstGeom>
            </p:spPr>
          </p:pic>
        </p:grpSp>
        <p:pic>
          <p:nvPicPr>
            <p:cNvPr id="21" name="Picture 20">
              <a:extLst>
                <a:ext uri="{FF2B5EF4-FFF2-40B4-BE49-F238E27FC236}">
                  <a16:creationId xmlns:a16="http://schemas.microsoft.com/office/drawing/2014/main" id="{40893F3D-60C2-2444-BD3E-C188C277E876}"/>
                </a:ext>
              </a:extLst>
            </p:cNvPr>
            <p:cNvPicPr>
              <a:picLocks noChangeAspect="1"/>
            </p:cNvPicPr>
            <p:nvPr/>
          </p:nvPicPr>
          <p:blipFill>
            <a:blip r:embed="rId3"/>
            <a:stretch>
              <a:fillRect/>
            </a:stretch>
          </p:blipFill>
          <p:spPr>
            <a:xfrm>
              <a:off x="2491740" y="5508222"/>
              <a:ext cx="4160520" cy="594360"/>
            </a:xfrm>
            <a:prstGeom prst="rect">
              <a:avLst/>
            </a:prstGeom>
          </p:spPr>
        </p:pic>
        <p:pic>
          <p:nvPicPr>
            <p:cNvPr id="26" name="Picture 25">
              <a:extLst>
                <a:ext uri="{FF2B5EF4-FFF2-40B4-BE49-F238E27FC236}">
                  <a16:creationId xmlns:a16="http://schemas.microsoft.com/office/drawing/2014/main" id="{A2649042-7375-1E47-92F9-8BD14D315D1D}"/>
                </a:ext>
              </a:extLst>
            </p:cNvPr>
            <p:cNvPicPr>
              <a:picLocks noChangeAspect="1"/>
            </p:cNvPicPr>
            <p:nvPr/>
          </p:nvPicPr>
          <p:blipFill>
            <a:blip r:embed="rId4"/>
            <a:stretch>
              <a:fillRect/>
            </a:stretch>
          </p:blipFill>
          <p:spPr>
            <a:xfrm>
              <a:off x="2301428" y="5945387"/>
              <a:ext cx="4541144" cy="454114"/>
            </a:xfrm>
            <a:prstGeom prst="rect">
              <a:avLst/>
            </a:prstGeom>
          </p:spPr>
        </p:pic>
      </p:grpSp>
    </p:spTree>
    <p:extLst>
      <p:ext uri="{BB962C8B-B14F-4D97-AF65-F5344CB8AC3E}">
        <p14:creationId xmlns:p14="http://schemas.microsoft.com/office/powerpoint/2010/main" val="33347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resentation Title 3">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D5B3CF-5810-EF40-8451-52B286E53328}"/>
              </a:ext>
            </a:extLst>
          </p:cNvPr>
          <p:cNvSpPr/>
          <p:nvPr/>
        </p:nvSpPr>
        <p:spPr>
          <a:xfrm>
            <a:off x="0" y="5029201"/>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F3EFAC79-FBE2-DF48-8813-6E47C2638C11}"/>
              </a:ext>
            </a:extLst>
          </p:cNvPr>
          <p:cNvSpPr>
            <a:spLocks noGrp="1"/>
          </p:cNvSpPr>
          <p:nvPr>
            <p:ph type="ctrTitle" hasCustomPrompt="1"/>
          </p:nvPr>
        </p:nvSpPr>
        <p:spPr>
          <a:xfrm>
            <a:off x="914400" y="477000"/>
            <a:ext cx="10363200" cy="1466291"/>
          </a:xfrm>
        </p:spPr>
        <p:txBody>
          <a:bodyPr anchor="t" anchorCtr="0"/>
          <a:lstStyle>
            <a:lvl1pPr algn="ctr">
              <a:defRPr sz="4500" b="1" i="0" cap="none" baseline="0">
                <a:solidFill>
                  <a:schemeClr val="bg1"/>
                </a:solidFill>
                <a:latin typeface="Tahoma" panose="020B0604030504040204" pitchFamily="34" charset="0"/>
              </a:defRPr>
            </a:lvl1pPr>
          </a:lstStyle>
          <a:p>
            <a:r>
              <a:rPr lang="en-US" dirty="0"/>
              <a:t>Presentation Title</a:t>
            </a:r>
          </a:p>
        </p:txBody>
      </p:sp>
      <p:sp>
        <p:nvSpPr>
          <p:cNvPr id="12" name="Subtitle 2">
            <a:extLst>
              <a:ext uri="{FF2B5EF4-FFF2-40B4-BE49-F238E27FC236}">
                <a16:creationId xmlns:a16="http://schemas.microsoft.com/office/drawing/2014/main" id="{5183B407-5E80-E943-A014-BDCB3E4C4FAC}"/>
              </a:ext>
            </a:extLst>
          </p:cNvPr>
          <p:cNvSpPr>
            <a:spLocks noGrp="1"/>
          </p:cNvSpPr>
          <p:nvPr>
            <p:ph type="subTitle" idx="1" hasCustomPrompt="1"/>
          </p:nvPr>
        </p:nvSpPr>
        <p:spPr>
          <a:xfrm>
            <a:off x="1524000" y="1964997"/>
            <a:ext cx="9144000" cy="828294"/>
          </a:xfrm>
        </p:spPr>
        <p:txBody>
          <a:bodyPr/>
          <a:lstStyle>
            <a:lvl1pPr marL="0" indent="0" algn="ctr">
              <a:buNone/>
              <a:defRPr sz="24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Subtopic</a:t>
            </a:r>
          </a:p>
        </p:txBody>
      </p:sp>
      <p:sp>
        <p:nvSpPr>
          <p:cNvPr id="13" name="Text Placeholder 4">
            <a:extLst>
              <a:ext uri="{FF2B5EF4-FFF2-40B4-BE49-F238E27FC236}">
                <a16:creationId xmlns:a16="http://schemas.microsoft.com/office/drawing/2014/main" id="{0FF14268-F6DF-AE49-B746-8341CDE32594}"/>
              </a:ext>
            </a:extLst>
          </p:cNvPr>
          <p:cNvSpPr>
            <a:spLocks noGrp="1"/>
          </p:cNvSpPr>
          <p:nvPr>
            <p:ph type="body" sz="quarter" idx="10" hasCustomPrompt="1"/>
          </p:nvPr>
        </p:nvSpPr>
        <p:spPr>
          <a:xfrm>
            <a:off x="2969979" y="2816320"/>
            <a:ext cx="6233583" cy="334963"/>
          </a:xfrm>
        </p:spPr>
        <p:txBody>
          <a:bodyPr>
            <a:normAutofit/>
          </a:bodyPr>
          <a:lstStyle>
            <a:lvl1pPr marL="0" indent="0" algn="ctr">
              <a:buNone/>
              <a:defRPr sz="15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Name of Presenter and Title</a:t>
            </a:r>
          </a:p>
        </p:txBody>
      </p:sp>
      <p:sp>
        <p:nvSpPr>
          <p:cNvPr id="14" name="Text Placeholder 4">
            <a:extLst>
              <a:ext uri="{FF2B5EF4-FFF2-40B4-BE49-F238E27FC236}">
                <a16:creationId xmlns:a16="http://schemas.microsoft.com/office/drawing/2014/main" id="{9C5AD891-4FCC-0446-93A5-2DB1541B0499}"/>
              </a:ext>
            </a:extLst>
          </p:cNvPr>
          <p:cNvSpPr>
            <a:spLocks noGrp="1"/>
          </p:cNvSpPr>
          <p:nvPr>
            <p:ph type="body" sz="quarter" idx="11" hasCustomPrompt="1"/>
          </p:nvPr>
        </p:nvSpPr>
        <p:spPr>
          <a:xfrm>
            <a:off x="914404" y="3277318"/>
            <a:ext cx="4950937" cy="652749"/>
          </a:xfrm>
        </p:spPr>
        <p:txBody>
          <a:bodyPr anchor="ctr">
            <a:normAutofit/>
          </a:bodyPr>
          <a:lstStyle>
            <a:lvl1pPr marL="0" indent="0" algn="r">
              <a:buNone/>
              <a:defRPr sz="13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College Name</a:t>
            </a:r>
          </a:p>
        </p:txBody>
      </p:sp>
      <p:sp>
        <p:nvSpPr>
          <p:cNvPr id="15" name="Text Placeholder 4">
            <a:extLst>
              <a:ext uri="{FF2B5EF4-FFF2-40B4-BE49-F238E27FC236}">
                <a16:creationId xmlns:a16="http://schemas.microsoft.com/office/drawing/2014/main" id="{09EBC9F5-88EB-8443-B256-F5EF5358DF4D}"/>
              </a:ext>
            </a:extLst>
          </p:cNvPr>
          <p:cNvSpPr>
            <a:spLocks noGrp="1"/>
          </p:cNvSpPr>
          <p:nvPr>
            <p:ph type="body" sz="quarter" idx="12" hasCustomPrompt="1"/>
          </p:nvPr>
        </p:nvSpPr>
        <p:spPr>
          <a:xfrm>
            <a:off x="6308197" y="3277318"/>
            <a:ext cx="4950937" cy="652749"/>
          </a:xfrm>
        </p:spPr>
        <p:txBody>
          <a:bodyPr anchor="ctr">
            <a:normAutofit/>
          </a:bodyPr>
          <a:lstStyle>
            <a:lvl1pPr marL="0" indent="0" algn="l">
              <a:buNone/>
              <a:defRPr sz="135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Department or program</a:t>
            </a:r>
          </a:p>
        </p:txBody>
      </p:sp>
      <p:cxnSp>
        <p:nvCxnSpPr>
          <p:cNvPr id="17" name="Straight Connector 16">
            <a:extLst>
              <a:ext uri="{FF2B5EF4-FFF2-40B4-BE49-F238E27FC236}">
                <a16:creationId xmlns:a16="http://schemas.microsoft.com/office/drawing/2014/main" id="{F474E4EE-A9AB-F74A-BA9F-547C75AA6EF1}"/>
              </a:ext>
            </a:extLst>
          </p:cNvPr>
          <p:cNvCxnSpPr/>
          <p:nvPr/>
        </p:nvCxnSpPr>
        <p:spPr>
          <a:xfrm>
            <a:off x="6090139" y="3263894"/>
            <a:ext cx="0" cy="705845"/>
          </a:xfrm>
          <a:prstGeom prst="line">
            <a:avLst/>
          </a:prstGeom>
        </p:spPr>
        <p:style>
          <a:lnRef idx="3">
            <a:schemeClr val="accent4"/>
          </a:lnRef>
          <a:fillRef idx="0">
            <a:schemeClr val="accent4"/>
          </a:fillRef>
          <a:effectRef idx="2">
            <a:schemeClr val="accent4"/>
          </a:effectRef>
          <a:fontRef idx="minor">
            <a:schemeClr val="tx1"/>
          </a:fontRef>
        </p:style>
      </p:cxnSp>
      <p:grpSp>
        <p:nvGrpSpPr>
          <p:cNvPr id="2" name="Group 1">
            <a:extLst>
              <a:ext uri="{FF2B5EF4-FFF2-40B4-BE49-F238E27FC236}">
                <a16:creationId xmlns:a16="http://schemas.microsoft.com/office/drawing/2014/main" id="{59B49466-AAD5-6C46-8E95-2E23C1244DE0}"/>
              </a:ext>
            </a:extLst>
          </p:cNvPr>
          <p:cNvGrpSpPr/>
          <p:nvPr/>
        </p:nvGrpSpPr>
        <p:grpSpPr>
          <a:xfrm>
            <a:off x="3652940" y="4414094"/>
            <a:ext cx="4874397" cy="2012660"/>
            <a:chOff x="2287802" y="4138948"/>
            <a:chExt cx="4541140" cy="2500076"/>
          </a:xfrm>
        </p:grpSpPr>
        <p:grpSp>
          <p:nvGrpSpPr>
            <p:cNvPr id="28" name="Group 27">
              <a:extLst>
                <a:ext uri="{FF2B5EF4-FFF2-40B4-BE49-F238E27FC236}">
                  <a16:creationId xmlns:a16="http://schemas.microsoft.com/office/drawing/2014/main" id="{A7C71D29-EDC8-7A41-BDBC-A52766A418B3}"/>
                </a:ext>
              </a:extLst>
            </p:cNvPr>
            <p:cNvGrpSpPr/>
            <p:nvPr/>
          </p:nvGrpSpPr>
          <p:grpSpPr>
            <a:xfrm>
              <a:off x="3863516" y="4138948"/>
              <a:ext cx="1408176" cy="1538935"/>
              <a:chOff x="5183237" y="4557650"/>
              <a:chExt cx="1408176" cy="1538935"/>
            </a:xfrm>
          </p:grpSpPr>
          <p:sp>
            <p:nvSpPr>
              <p:cNvPr id="29" name="Rectangle 28">
                <a:extLst>
                  <a:ext uri="{FF2B5EF4-FFF2-40B4-BE49-F238E27FC236}">
                    <a16:creationId xmlns:a16="http://schemas.microsoft.com/office/drawing/2014/main" id="{BFB872A4-EA73-8345-9C11-E0389B37BC85}"/>
                  </a:ext>
                </a:extLst>
              </p:cNvPr>
              <p:cNvSpPr/>
              <p:nvPr/>
            </p:nvSpPr>
            <p:spPr>
              <a:xfrm>
                <a:off x="5183237" y="4557650"/>
                <a:ext cx="1408176" cy="15389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30" name="Picture 29">
                <a:extLst>
                  <a:ext uri="{FF2B5EF4-FFF2-40B4-BE49-F238E27FC236}">
                    <a16:creationId xmlns:a16="http://schemas.microsoft.com/office/drawing/2014/main" id="{7ADD3774-93AD-9F4C-B795-8AFEA3214854}"/>
                  </a:ext>
                </a:extLst>
              </p:cNvPr>
              <p:cNvPicPr>
                <a:picLocks noChangeAspect="1"/>
              </p:cNvPicPr>
              <p:nvPr/>
            </p:nvPicPr>
            <p:blipFill>
              <a:blip r:embed="rId2"/>
              <a:stretch>
                <a:fillRect/>
              </a:stretch>
            </p:blipFill>
            <p:spPr>
              <a:xfrm>
                <a:off x="5378407" y="4756048"/>
                <a:ext cx="1012320" cy="1135773"/>
              </a:xfrm>
              <a:prstGeom prst="rect">
                <a:avLst/>
              </a:prstGeom>
            </p:spPr>
          </p:pic>
        </p:grpSp>
        <p:pic>
          <p:nvPicPr>
            <p:cNvPr id="31" name="Picture 30">
              <a:extLst>
                <a:ext uri="{FF2B5EF4-FFF2-40B4-BE49-F238E27FC236}">
                  <a16:creationId xmlns:a16="http://schemas.microsoft.com/office/drawing/2014/main" id="{8B2074D9-DCE6-2C42-8F60-A91FD8412C99}"/>
                </a:ext>
              </a:extLst>
            </p:cNvPr>
            <p:cNvPicPr>
              <a:picLocks noChangeAspect="1"/>
            </p:cNvPicPr>
            <p:nvPr/>
          </p:nvPicPr>
          <p:blipFill>
            <a:blip r:embed="rId3"/>
            <a:stretch>
              <a:fillRect/>
            </a:stretch>
          </p:blipFill>
          <p:spPr>
            <a:xfrm>
              <a:off x="2478112" y="5822040"/>
              <a:ext cx="4160520" cy="445770"/>
            </a:xfrm>
            <a:prstGeom prst="rect">
              <a:avLst/>
            </a:prstGeom>
          </p:spPr>
        </p:pic>
        <p:pic>
          <p:nvPicPr>
            <p:cNvPr id="32" name="Picture 31">
              <a:extLst>
                <a:ext uri="{FF2B5EF4-FFF2-40B4-BE49-F238E27FC236}">
                  <a16:creationId xmlns:a16="http://schemas.microsoft.com/office/drawing/2014/main" id="{8DF081D9-BF91-024B-A763-5A26906778D9}"/>
                </a:ext>
              </a:extLst>
            </p:cNvPr>
            <p:cNvPicPr>
              <a:picLocks noChangeAspect="1"/>
            </p:cNvPicPr>
            <p:nvPr/>
          </p:nvPicPr>
          <p:blipFill>
            <a:blip r:embed="rId4"/>
            <a:stretch>
              <a:fillRect/>
            </a:stretch>
          </p:blipFill>
          <p:spPr>
            <a:xfrm>
              <a:off x="2287802" y="6184910"/>
              <a:ext cx="4541140" cy="454114"/>
            </a:xfrm>
            <a:prstGeom prst="rect">
              <a:avLst/>
            </a:prstGeom>
          </p:spPr>
        </p:pic>
      </p:grpSp>
    </p:spTree>
    <p:extLst>
      <p:ext uri="{BB962C8B-B14F-4D97-AF65-F5344CB8AC3E}">
        <p14:creationId xmlns:p14="http://schemas.microsoft.com/office/powerpoint/2010/main" val="1145436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4"/>
            <a:ext cx="10515600" cy="2852737"/>
          </a:xfrm>
        </p:spPr>
        <p:txBody>
          <a:bodyPr anchor="b"/>
          <a:lstStyle>
            <a:lvl1pPr>
              <a:defRPr sz="4500"/>
            </a:lvl1pPr>
          </a:lstStyle>
          <a:p>
            <a:r>
              <a:rPr lang="en-US" dirty="0"/>
              <a:t>Divider Slide 2</a:t>
            </a:r>
          </a:p>
        </p:txBody>
      </p:sp>
      <p:sp>
        <p:nvSpPr>
          <p:cNvPr id="3" name="Text Placeholder 2"/>
          <p:cNvSpPr>
            <a:spLocks noGrp="1"/>
          </p:cNvSpPr>
          <p:nvPr>
            <p:ph type="body" idx="1" hasCustomPrompt="1"/>
          </p:nvPr>
        </p:nvSpPr>
        <p:spPr>
          <a:xfrm>
            <a:off x="831851" y="4589469"/>
            <a:ext cx="10515600" cy="736515"/>
          </a:xfrm>
        </p:spPr>
        <p:txBody>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Section Topic</a:t>
            </a:r>
          </a:p>
        </p:txBody>
      </p:sp>
    </p:spTree>
    <p:extLst>
      <p:ext uri="{BB962C8B-B14F-4D97-AF65-F5344CB8AC3E}">
        <p14:creationId xmlns:p14="http://schemas.microsoft.com/office/powerpoint/2010/main" val="115589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35163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3923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7"/>
            <a:ext cx="5181600" cy="36928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7"/>
            <a:ext cx="5181600" cy="36928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017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093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093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441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670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D5431B1E-8998-0146-AF70-B53ABD36F462}"/>
              </a:ext>
            </a:extLst>
          </p:cNvPr>
          <p:cNvSpPr/>
          <p:nvPr/>
        </p:nvSpPr>
        <p:spPr>
          <a:xfrm>
            <a:off x="0" y="5758253"/>
            <a:ext cx="12192000" cy="109975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732D0EDF-6793-944A-8664-9CB2EFC03F6E}"/>
              </a:ext>
            </a:extLst>
          </p:cNvPr>
          <p:cNvPicPr>
            <a:picLocks noChangeAspect="1"/>
          </p:cNvPicPr>
          <p:nvPr/>
        </p:nvPicPr>
        <p:blipFill>
          <a:blip r:embed="rId16"/>
          <a:stretch>
            <a:fillRect/>
          </a:stretch>
        </p:blipFill>
        <p:spPr>
          <a:xfrm>
            <a:off x="903417" y="5919727"/>
            <a:ext cx="923151" cy="776797"/>
          </a:xfrm>
          <a:prstGeom prst="rect">
            <a:avLst/>
          </a:prstGeom>
        </p:spPr>
      </p:pic>
      <p:pic>
        <p:nvPicPr>
          <p:cNvPr id="8" name="Picture 7">
            <a:extLst>
              <a:ext uri="{FF2B5EF4-FFF2-40B4-BE49-F238E27FC236}">
                <a16:creationId xmlns:a16="http://schemas.microsoft.com/office/drawing/2014/main" id="{3A57911F-1517-1C48-B212-DA7D233D0799}"/>
              </a:ext>
            </a:extLst>
          </p:cNvPr>
          <p:cNvPicPr>
            <a:picLocks noChangeAspect="1"/>
          </p:cNvPicPr>
          <p:nvPr/>
        </p:nvPicPr>
        <p:blipFill>
          <a:blip r:embed="rId17"/>
          <a:stretch>
            <a:fillRect/>
          </a:stretch>
        </p:blipFill>
        <p:spPr>
          <a:xfrm>
            <a:off x="2006516" y="6186713"/>
            <a:ext cx="4195808" cy="449551"/>
          </a:xfrm>
          <a:prstGeom prst="rect">
            <a:avLst/>
          </a:prstGeom>
        </p:spPr>
      </p:pic>
    </p:spTree>
    <p:extLst>
      <p:ext uri="{BB962C8B-B14F-4D97-AF65-F5344CB8AC3E}">
        <p14:creationId xmlns:p14="http://schemas.microsoft.com/office/powerpoint/2010/main" val="2114270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685783" rtl="0" eaLnBrk="1" latinLnBrk="0" hangingPunct="1">
        <a:lnSpc>
          <a:spcPct val="90000"/>
        </a:lnSpc>
        <a:spcBef>
          <a:spcPct val="0"/>
        </a:spcBef>
        <a:buNone/>
        <a:defRPr sz="30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hr.nmsu.edu/wp-content/uploads/2021/10/Staff-Performance-Evaluation-Process-Improvement-Recommendations.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hr.nmsu.edu/evaluation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Staff Performance Evaluation 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a:bodyPr>
          <a:lstStyle/>
          <a:p>
            <a:r>
              <a:rPr lang="en-US" sz="2400" dirty="0"/>
              <a:t>Staff Performance Evaluation Process Improvement Committee</a:t>
            </a:r>
            <a:br>
              <a:rPr lang="en-US" dirty="0"/>
            </a:br>
            <a:endParaRPr dirty="0"/>
          </a:p>
        </p:txBody>
      </p:sp>
      <p:sp>
        <p:nvSpPr>
          <p:cNvPr id="3" name="Content Placeholder"/>
          <p:cNvSpPr>
            <a:spLocks noGrp="1"/>
          </p:cNvSpPr>
          <p:nvPr>
            <p:ph idx="1"/>
          </p:nvPr>
        </p:nvSpPr>
        <p:spPr>
          <a:xfrm>
            <a:off x="838200" y="1242874"/>
            <a:ext cx="10515600" cy="4099147"/>
          </a:xfrm>
        </p:spPr>
        <p:txBody>
          <a:bodyPr>
            <a:normAutofit fontScale="85000" lnSpcReduction="20000"/>
          </a:bodyPr>
          <a:lstStyle/>
          <a:p>
            <a:pPr marL="0" indent="0">
              <a:buNone/>
            </a:pPr>
            <a:r>
              <a:rPr lang="en-US" dirty="0"/>
              <a:t>Gena Jones – Sponsor</a:t>
            </a:r>
          </a:p>
          <a:p>
            <a:pPr marL="0" indent="0">
              <a:buNone/>
            </a:pPr>
            <a:r>
              <a:rPr lang="en-US" dirty="0"/>
              <a:t>Maura Gonsior – Project Leader</a:t>
            </a:r>
          </a:p>
          <a:p>
            <a:pPr marL="0" indent="0">
              <a:buNone/>
            </a:pPr>
            <a:r>
              <a:rPr lang="en-US" dirty="0"/>
              <a:t>Kristin Ludwig - University Advancement</a:t>
            </a:r>
          </a:p>
          <a:p>
            <a:pPr marL="0" indent="0">
              <a:buNone/>
            </a:pPr>
            <a:r>
              <a:rPr lang="en-US" dirty="0"/>
              <a:t>Pamela Jeffries - Enterprise IT </a:t>
            </a:r>
          </a:p>
          <a:p>
            <a:pPr marL="0" indent="0">
              <a:buNone/>
            </a:pPr>
            <a:r>
              <a:rPr lang="en-US" dirty="0"/>
              <a:t>Rich Chavez - Enterprise App Administration </a:t>
            </a:r>
          </a:p>
          <a:p>
            <a:pPr marL="0" indent="0">
              <a:buNone/>
            </a:pPr>
            <a:r>
              <a:rPr lang="en-US" dirty="0"/>
              <a:t>Jack Kirby - Environmental Health &amp; Safety</a:t>
            </a:r>
          </a:p>
          <a:p>
            <a:pPr marL="0" indent="0">
              <a:buNone/>
            </a:pPr>
            <a:r>
              <a:rPr lang="en-US" dirty="0"/>
              <a:t>Donna Ottaviano – Employee &amp; Labor Relations </a:t>
            </a:r>
          </a:p>
          <a:p>
            <a:pPr marL="0" indent="0">
              <a:buNone/>
            </a:pPr>
            <a:r>
              <a:rPr lang="en-US" dirty="0"/>
              <a:t>Anthony Parra - NMDA</a:t>
            </a:r>
          </a:p>
          <a:p>
            <a:pPr marL="0" indent="0">
              <a:buNone/>
            </a:pPr>
            <a:r>
              <a:rPr lang="en-US" dirty="0"/>
              <a:t>Jennifer Gabel - CLPD </a:t>
            </a:r>
          </a:p>
          <a:p>
            <a:pPr marL="0" indent="0">
              <a:buNone/>
            </a:pPr>
            <a:r>
              <a:rPr lang="en-US" dirty="0"/>
              <a:t>Dennis Giever - Academic Department Head</a:t>
            </a:r>
          </a:p>
          <a:p>
            <a:pPr marL="0" indent="0">
              <a:buNone/>
            </a:pPr>
            <a:r>
              <a:rPr lang="en-US" dirty="0"/>
              <a:t>Joseph Almaguer - Employee Council</a:t>
            </a:r>
          </a:p>
          <a:p>
            <a:pPr marL="0" indent="0">
              <a:buNone/>
            </a:pPr>
            <a:r>
              <a:rPr lang="en-US" dirty="0"/>
              <a:t>Yvonne Mendoza – AFSCME (Union)</a:t>
            </a:r>
          </a:p>
          <a:p>
            <a:pPr marL="0" indent="0">
              <a:buNone/>
            </a:pPr>
            <a:r>
              <a:rPr lang="en-US" dirty="0"/>
              <a:t>Juanita Garcia - Carlsbad Campus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Timeline</a:t>
            </a:r>
          </a:p>
        </p:txBody>
      </p:sp>
      <p:sp>
        <p:nvSpPr>
          <p:cNvPr id="3" name="Content Placeholder"/>
          <p:cNvSpPr>
            <a:spLocks noGrp="1"/>
          </p:cNvSpPr>
          <p:nvPr>
            <p:ph idx="1"/>
          </p:nvPr>
        </p:nvSpPr>
        <p:spPr/>
        <p:txBody>
          <a:bodyPr>
            <a:normAutofit/>
          </a:bodyPr>
          <a:lstStyle/>
          <a:p>
            <a:pPr lvl="0"/>
            <a:r>
              <a:rPr lang="en-US" sz="2400" dirty="0"/>
              <a:t>Committee met weekly starting on February 10, 2021, to review current process and provide feedback.</a:t>
            </a:r>
          </a:p>
          <a:p>
            <a:pPr lvl="0"/>
            <a:r>
              <a:rPr lang="en-US" sz="2400" dirty="0"/>
              <a:t>Enhancements to be implemented by next performance evaluation cycle, December 2021.</a:t>
            </a:r>
          </a:p>
          <a:p>
            <a:pPr lvl="0"/>
            <a:r>
              <a:rPr lang="en-US" sz="2400" dirty="0"/>
              <a:t>Changes to performance ratings and performance elements to be implemented by December 2022.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Upcoming Performance  Evaluation Changes</a:t>
            </a:r>
          </a:p>
        </p:txBody>
      </p:sp>
      <p:sp>
        <p:nvSpPr>
          <p:cNvPr id="3" name="Content Placeholder"/>
          <p:cNvSpPr>
            <a:spLocks noGrp="1"/>
          </p:cNvSpPr>
          <p:nvPr>
            <p:ph idx="1"/>
          </p:nvPr>
        </p:nvSpPr>
        <p:spPr/>
        <p:txBody>
          <a:bodyPr/>
          <a:lstStyle/>
          <a:p>
            <a:pPr marL="0" indent="0">
              <a:buNone/>
            </a:pPr>
            <a:r>
              <a:rPr lang="en-US" b="1" dirty="0">
                <a:hlinkClick r:id="rId2"/>
              </a:rPr>
              <a:t>Staff Performance Evaluation Process Improvement Recommendations</a:t>
            </a:r>
            <a:endParaRPr lang="en-US" dirty="0"/>
          </a:p>
          <a:p>
            <a:pPr marL="0" lvl="0" indent="0">
              <a:buNone/>
            </a:pPr>
            <a:endParaRPr lang="en-US" dirty="0"/>
          </a:p>
          <a:p>
            <a:pPr marL="0" lvl="0" indent="0">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Upcoming Performance Evaluation Changes</a:t>
            </a:r>
          </a:p>
        </p:txBody>
      </p:sp>
      <p:sp>
        <p:nvSpPr>
          <p:cNvPr id="3" name="Content Placeholder"/>
          <p:cNvSpPr>
            <a:spLocks noGrp="1"/>
          </p:cNvSpPr>
          <p:nvPr>
            <p:ph idx="1"/>
          </p:nvPr>
        </p:nvSpPr>
        <p:spPr>
          <a:xfrm>
            <a:off x="838200" y="1562470"/>
            <a:ext cx="10515600" cy="3779551"/>
          </a:xfrm>
        </p:spPr>
        <p:txBody>
          <a:bodyPr>
            <a:normAutofit lnSpcReduction="10000"/>
          </a:bodyPr>
          <a:lstStyle/>
          <a:p>
            <a:pPr marL="0" indent="0">
              <a:buNone/>
            </a:pPr>
            <a:r>
              <a:rPr lang="en-US" b="1" dirty="0"/>
              <a:t>Enhancements for Evaluation Period 2022:</a:t>
            </a:r>
            <a:endParaRPr lang="en-US" dirty="0"/>
          </a:p>
          <a:p>
            <a:r>
              <a:rPr lang="en-US" dirty="0"/>
              <a:t>Policy changes</a:t>
            </a:r>
          </a:p>
          <a:p>
            <a:r>
              <a:rPr lang="en-US" dirty="0"/>
              <a:t>Self-Assessment Form for exempt and non-exempt employees</a:t>
            </a:r>
          </a:p>
          <a:p>
            <a:pPr lvl="0"/>
            <a:r>
              <a:rPr lang="en-US" dirty="0"/>
              <a:t>A link to Training Central to view training and professional development plans</a:t>
            </a:r>
          </a:p>
          <a:p>
            <a:pPr lvl="0"/>
            <a:r>
              <a:rPr lang="en-US" dirty="0"/>
              <a:t>A link to HRS position descriptions</a:t>
            </a:r>
          </a:p>
          <a:p>
            <a:pPr lvl="0"/>
            <a:r>
              <a:rPr lang="en-US" dirty="0"/>
              <a:t>Add a “canceled” category to the performance goals ratings, which will not penalize the employee</a:t>
            </a:r>
          </a:p>
          <a:p>
            <a:pPr lvl="0"/>
            <a:r>
              <a:rPr lang="en-US" dirty="0"/>
              <a:t>Add a Performance Summary free-text section at the end of the form</a:t>
            </a:r>
          </a:p>
          <a:p>
            <a:pPr lvl="0"/>
            <a:r>
              <a:rPr lang="en-US" dirty="0"/>
              <a:t>Areas of Improvement flow over to populate in the next year’s evaluation form</a:t>
            </a:r>
          </a:p>
          <a:p>
            <a:pPr lvl="0"/>
            <a:r>
              <a:rPr lang="en-US" dirty="0"/>
              <a:t>Automatic email reminders to review and provide feedback on the progress of performance goals</a:t>
            </a:r>
          </a:p>
          <a:p>
            <a:pPr marL="0" lvl="0" indent="0">
              <a:buNone/>
            </a:pPr>
            <a:endParaRPr lang="en-US" dirty="0"/>
          </a:p>
        </p:txBody>
      </p:sp>
    </p:spTree>
    <p:extLst>
      <p:ext uri="{BB962C8B-B14F-4D97-AF65-F5344CB8AC3E}">
        <p14:creationId xmlns:p14="http://schemas.microsoft.com/office/powerpoint/2010/main" val="3176882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Upcoming Performance  Evaluation Changes</a:t>
            </a:r>
          </a:p>
        </p:txBody>
      </p:sp>
      <p:sp>
        <p:nvSpPr>
          <p:cNvPr id="3" name="Content Placeholder"/>
          <p:cNvSpPr>
            <a:spLocks noGrp="1"/>
          </p:cNvSpPr>
          <p:nvPr>
            <p:ph idx="1"/>
          </p:nvPr>
        </p:nvSpPr>
        <p:spPr>
          <a:xfrm>
            <a:off x="838200" y="1473693"/>
            <a:ext cx="10515600" cy="3868328"/>
          </a:xfrm>
        </p:spPr>
        <p:txBody>
          <a:bodyPr>
            <a:normAutofit fontScale="85000" lnSpcReduction="20000"/>
          </a:bodyPr>
          <a:lstStyle/>
          <a:p>
            <a:pPr marL="0" indent="0">
              <a:buNone/>
            </a:pPr>
            <a:r>
              <a:rPr lang="en-US" sz="2400" b="1" dirty="0"/>
              <a:t>Enhancements for Evaluation Period 2023 - Performance Ratings:</a:t>
            </a:r>
          </a:p>
          <a:p>
            <a:pPr marL="0" indent="0">
              <a:buNone/>
            </a:pPr>
            <a:endParaRPr lang="en-US" dirty="0"/>
          </a:p>
          <a:p>
            <a:pPr marL="457200" lvl="0" indent="-457200">
              <a:buFont typeface="+mj-lt"/>
              <a:buAutoNum type="arabicPeriod"/>
            </a:pPr>
            <a:r>
              <a:rPr lang="en-US" u="sng" dirty="0"/>
              <a:t>Unsuccessful/Unacceptable Performance</a:t>
            </a:r>
            <a:r>
              <a:rPr lang="en-US" dirty="0"/>
              <a:t>. Performance fails to meet minimum expectations for this role, and immediate and sustained improvement is required.</a:t>
            </a:r>
          </a:p>
          <a:p>
            <a:pPr marL="457200" lvl="0" indent="-457200">
              <a:buFont typeface="+mj-lt"/>
              <a:buAutoNum type="arabicPeriod"/>
            </a:pPr>
            <a:r>
              <a:rPr lang="en-US" u="sng" dirty="0"/>
              <a:t>Partially Successful Performance/Needs Improvement</a:t>
            </a:r>
            <a:r>
              <a:rPr lang="en-US" dirty="0"/>
              <a:t>. Performance does not consistently meet or occasionally falls below what is required of the position; improvement in specific areas is required.</a:t>
            </a:r>
          </a:p>
          <a:p>
            <a:pPr marL="457200" lvl="0" indent="-457200">
              <a:buFont typeface="+mj-lt"/>
              <a:buAutoNum type="arabicPeriod"/>
            </a:pPr>
            <a:r>
              <a:rPr lang="en-US" u="sng" dirty="0"/>
              <a:t>Successful/Effective Performance</a:t>
            </a:r>
            <a:r>
              <a:rPr lang="en-US" dirty="0"/>
              <a:t>. Performance consistently meets the critical requirements of the position, continually achieves preset goals, and performs with distinction. Incumbent performance is reliable and consistent in adding value to the work unit.</a:t>
            </a:r>
          </a:p>
          <a:p>
            <a:pPr marL="457200" lvl="0" indent="-457200">
              <a:buFont typeface="+mj-lt"/>
              <a:buAutoNum type="arabicPeriod"/>
            </a:pPr>
            <a:r>
              <a:rPr lang="en-US" u="sng" dirty="0"/>
              <a:t>Superior/Highly Effective Performance</a:t>
            </a:r>
            <a:r>
              <a:rPr lang="en-US" dirty="0"/>
              <a:t>. Performance is continually and consistently superior, and regularly goes beyond what is expected. An exceptional contributor whose performance exceeds expectations on a consistent and sustainable basis.</a:t>
            </a:r>
          </a:p>
          <a:p>
            <a:pPr marL="457200" lvl="0" indent="-457200">
              <a:buFont typeface="+mj-lt"/>
              <a:buAutoNum type="arabicPeriod"/>
            </a:pPr>
            <a:r>
              <a:rPr lang="en-US" u="sng" dirty="0"/>
              <a:t>Distinguished Performance and Role Model Status</a:t>
            </a:r>
            <a:r>
              <a:rPr lang="en-US" dirty="0"/>
              <a:t>. Clearly and consistently demonstrates extraordinary and exceptional accomplishment in all major areas of responsibility. Performs above and beyond expectations under exceptional circumstances during the review period. Others in similar roles rarely equal performance of this caliber.</a:t>
            </a:r>
          </a:p>
          <a:p>
            <a:pPr marL="457200" indent="-457200">
              <a:buFont typeface="+mj-lt"/>
              <a:buAutoNum type="arabicPeriod"/>
            </a:pPr>
            <a:endParaRPr lang="en-US" dirty="0"/>
          </a:p>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1837988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Upcoming Performance</a:t>
            </a:r>
            <a:r>
              <a:rPr lang="en-US"/>
              <a:t> Evaluation </a:t>
            </a:r>
            <a:r>
              <a:rPr lang="en-US" dirty="0"/>
              <a:t>Changes</a:t>
            </a:r>
          </a:p>
        </p:txBody>
      </p:sp>
      <p:sp>
        <p:nvSpPr>
          <p:cNvPr id="3" name="Content Placeholder"/>
          <p:cNvSpPr>
            <a:spLocks noGrp="1"/>
          </p:cNvSpPr>
          <p:nvPr>
            <p:ph idx="1"/>
          </p:nvPr>
        </p:nvSpPr>
        <p:spPr>
          <a:xfrm>
            <a:off x="838200" y="1402672"/>
            <a:ext cx="10515600" cy="3939349"/>
          </a:xfrm>
        </p:spPr>
        <p:txBody>
          <a:bodyPr>
            <a:normAutofit fontScale="85000" lnSpcReduction="20000"/>
          </a:bodyPr>
          <a:lstStyle/>
          <a:p>
            <a:pPr marL="0" indent="0">
              <a:buNone/>
            </a:pPr>
            <a:r>
              <a:rPr lang="en-US" sz="2400" b="1" dirty="0"/>
              <a:t>Enhancements for Evaluation Period 2023 - Performance Elements/ Core Competencies:</a:t>
            </a:r>
          </a:p>
          <a:p>
            <a:r>
              <a:rPr lang="en-US" dirty="0"/>
              <a:t>Achievement toward NMSU Strategic Goals</a:t>
            </a:r>
          </a:p>
          <a:p>
            <a:r>
              <a:rPr lang="en-US" dirty="0"/>
              <a:t>Collaboration and Teamwork</a:t>
            </a:r>
          </a:p>
          <a:p>
            <a:r>
              <a:rPr lang="en-US" dirty="0"/>
              <a:t>Critical Thinking and Problem Solving</a:t>
            </a:r>
          </a:p>
          <a:p>
            <a:r>
              <a:rPr lang="en-US" dirty="0"/>
              <a:t>Interpersonal Effectiveness</a:t>
            </a:r>
          </a:p>
          <a:p>
            <a:r>
              <a:rPr lang="en-US" dirty="0"/>
              <a:t>Job Mastery</a:t>
            </a:r>
          </a:p>
          <a:p>
            <a:r>
              <a:rPr lang="en-US" dirty="0"/>
              <a:t>Organizational Awareness</a:t>
            </a:r>
          </a:p>
          <a:p>
            <a:r>
              <a:rPr lang="en-US" dirty="0"/>
              <a:t>Resource Management</a:t>
            </a:r>
          </a:p>
          <a:p>
            <a:r>
              <a:rPr lang="en-US" dirty="0"/>
              <a:t>Results Orientation and Execution</a:t>
            </a:r>
          </a:p>
          <a:p>
            <a:r>
              <a:rPr lang="en-US" dirty="0"/>
              <a:t>Self-Awareness and Accountability</a:t>
            </a:r>
          </a:p>
          <a:p>
            <a:r>
              <a:rPr lang="en-US" dirty="0"/>
              <a:t>Service and Quality Focus</a:t>
            </a:r>
          </a:p>
          <a:p>
            <a:r>
              <a:rPr lang="en-US" dirty="0"/>
              <a:t>Valuing Diversity and Inclusion</a:t>
            </a:r>
          </a:p>
          <a:p>
            <a:r>
              <a:rPr lang="en-US" dirty="0"/>
              <a:t>Leadership (for those who supervise employees)</a:t>
            </a:r>
          </a:p>
          <a:p>
            <a:endParaRPr lang="en-US" dirty="0"/>
          </a:p>
          <a:p>
            <a:endParaRPr lang="en-US" dirty="0"/>
          </a:p>
          <a:p>
            <a:endParaRPr lang="en-US" dirty="0"/>
          </a:p>
          <a:p>
            <a:endParaRPr lang="en-US" dirty="0"/>
          </a:p>
          <a:p>
            <a:endParaRPr lang="en-US" dirty="0"/>
          </a:p>
          <a:p>
            <a:pPr marL="0" lvl="0" indent="0">
              <a:buNone/>
            </a:pPr>
            <a:endParaRPr lang="en-US" dirty="0"/>
          </a:p>
        </p:txBody>
      </p:sp>
    </p:spTree>
    <p:extLst>
      <p:ext uri="{BB962C8B-B14F-4D97-AF65-F5344CB8AC3E}">
        <p14:creationId xmlns:p14="http://schemas.microsoft.com/office/powerpoint/2010/main" val="381083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2022 Evaluation Year</a:t>
            </a:r>
          </a:p>
        </p:txBody>
      </p:sp>
      <p:sp>
        <p:nvSpPr>
          <p:cNvPr id="3" name="Content Placeholder"/>
          <p:cNvSpPr>
            <a:spLocks noGrp="1"/>
          </p:cNvSpPr>
          <p:nvPr>
            <p:ph idx="1"/>
          </p:nvPr>
        </p:nvSpPr>
        <p:spPr/>
        <p:txBody>
          <a:bodyPr/>
          <a:lstStyle/>
          <a:p>
            <a:pPr marL="0" indent="0">
              <a:buNone/>
            </a:pPr>
            <a:r>
              <a:rPr lang="en-US" sz="2400" b="1" dirty="0"/>
              <a:t>Review Period</a:t>
            </a:r>
            <a:r>
              <a:rPr lang="en-US" sz="2400" dirty="0"/>
              <a:t>: January 1, 2021– December 31, 2021</a:t>
            </a:r>
          </a:p>
          <a:p>
            <a:pPr marL="0" indent="0">
              <a:buNone/>
            </a:pPr>
            <a:r>
              <a:rPr lang="en-US" sz="2400" b="1" dirty="0"/>
              <a:t>Submission Period</a:t>
            </a:r>
            <a:r>
              <a:rPr lang="en-US" sz="2400" dirty="0"/>
              <a:t>:  January 1, 2022 – March 16, 2022</a:t>
            </a:r>
          </a:p>
          <a:p>
            <a:pPr lvl="1"/>
            <a:r>
              <a:rPr lang="en-US" sz="2100" dirty="0"/>
              <a:t>System will open in early December</a:t>
            </a:r>
          </a:p>
          <a:p>
            <a:pPr marL="0" lvl="0" indent="0">
              <a:buNone/>
            </a:pPr>
            <a:endParaRPr lang="en-US" dirty="0"/>
          </a:p>
          <a:p>
            <a:pPr marL="0" lvl="0" indent="0">
              <a:buNone/>
            </a:pPr>
            <a:r>
              <a:rPr lang="en-US" dirty="0">
                <a:hlinkClick r:id="rId2"/>
              </a:rPr>
              <a:t>https://hr.nmsu.edu/evaluations/</a:t>
            </a:r>
            <a:r>
              <a:rPr lang="en-US" dirty="0"/>
              <a:t> </a:t>
            </a:r>
          </a:p>
        </p:txBody>
      </p:sp>
    </p:spTree>
    <p:extLst>
      <p:ext uri="{BB962C8B-B14F-4D97-AF65-F5344CB8AC3E}">
        <p14:creationId xmlns:p14="http://schemas.microsoft.com/office/powerpoint/2010/main" val="733710801"/>
      </p:ext>
    </p:extLst>
  </p:cSld>
  <p:clrMapOvr>
    <a:masterClrMapping/>
  </p:clrMapOvr>
</p:sld>
</file>

<file path=ppt/theme/theme1.xml><?xml version="1.0" encoding="utf-8"?>
<a:theme xmlns:a="http://schemas.openxmlformats.org/drawingml/2006/main" name="NMSU Theme1">
  <a:themeElements>
    <a:clrScheme name="NMSU_2019">
      <a:dk1>
        <a:srgbClr val="000000"/>
      </a:dk1>
      <a:lt1>
        <a:srgbClr val="FEFFFF"/>
      </a:lt1>
      <a:dk2>
        <a:srgbClr val="8C0B41"/>
      </a:dk2>
      <a:lt2>
        <a:srgbClr val="E7E6E6"/>
      </a:lt2>
      <a:accent1>
        <a:srgbClr val="A7BABE"/>
      </a:accent1>
      <a:accent2>
        <a:srgbClr val="CFC7BD"/>
      </a:accent2>
      <a:accent3>
        <a:srgbClr val="A5A5A5"/>
      </a:accent3>
      <a:accent4>
        <a:srgbClr val="FEFFFF"/>
      </a:accent4>
      <a:accent5>
        <a:srgbClr val="5B9BD5"/>
      </a:accent5>
      <a:accent6>
        <a:srgbClr val="8C0B41"/>
      </a:accent6>
      <a:hlink>
        <a:srgbClr val="50B9F2"/>
      </a:hlink>
      <a:folHlink>
        <a:srgbClr val="6D6E7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MSU Theme1" id="{2EEC2D02-44B6-4A99-9D77-41C3F6071ECA}" vid="{E09FFB47-469B-4E1D-921E-C0767AAF72B8}"/>
    </a:ext>
  </a:extLst>
</a:theme>
</file>

<file path=docProps/app.xml><?xml version="1.0" encoding="utf-8"?>
<Properties xmlns="http://schemas.openxmlformats.org/officeDocument/2006/extended-properties" xmlns:vt="http://schemas.openxmlformats.org/officeDocument/2006/docPropsVTypes">
  <Template>NMSU Theme1</Template>
  <TotalTime>180</TotalTime>
  <Words>528</Words>
  <Application>Microsoft Office PowerPoint</Application>
  <PresentationFormat>Widescreen</PresentationFormat>
  <Paragraphs>64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Tahoma</vt:lpstr>
      <vt:lpstr>NMSU Theme1</vt:lpstr>
      <vt:lpstr>Staff Performance Evaluation 2022</vt:lpstr>
      <vt:lpstr>Staff Performance Evaluation Process Improvement Committee </vt:lpstr>
      <vt:lpstr>Timeline</vt:lpstr>
      <vt:lpstr>Upcoming Performance  Evaluation Changes</vt:lpstr>
      <vt:lpstr>Upcoming Performance Evaluation Changes</vt:lpstr>
      <vt:lpstr>Upcoming Performance  Evaluation Changes</vt:lpstr>
      <vt:lpstr>Upcoming Performance Evaluation Changes</vt:lpstr>
      <vt:lpstr>2022 Evaluation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Maura Gonsior</cp:lastModifiedBy>
  <cp:revision>17</cp:revision>
  <dcterms:created xsi:type="dcterms:W3CDTF">2021-11-08T20:52:39Z</dcterms:created>
  <dcterms:modified xsi:type="dcterms:W3CDTF">2021-11-08T23:56:03Z</dcterms:modified>
</cp:coreProperties>
</file>